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C17AB-8FFF-4304-912A-FD7F17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2DA88F-EBC4-47A4-BE6B-964CF9C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3313-8135-4092-B3E4-579C1C9FFB4F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BDDD9B-204A-4269-858D-07922B8D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C16330-CB15-4F86-A4DA-F5D3E40F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DACE-F1E6-492B-A24A-205BFA6DE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0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B8A78F-F922-4770-A1B6-ABB851F0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4154BF-761D-4E60-8177-5C7EAA514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99C23-11EA-4949-B4BC-5C06A08C3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B3313-8135-4092-B3E4-579C1C9FFB4F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68B87-DE66-4384-BFFB-D5287612A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9515C8-F3D5-458D-83D1-7A8959337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DACE-F1E6-492B-A24A-205BFA6DE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64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416AE9-820A-4B88-8830-BF2DFC1E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3DFCFB-0DB4-455A-8149-D11F46E358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AB6177-1C21-44D6-AB6D-1FE05EA8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基于主机的入侵检测系统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B6F42E-8B74-4110-BB6F-3B61E5260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27D206-6B4E-4ED9-9FA4-CBF266B1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基于主机的入侵检测系统的结构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D2351-A071-4E0D-AB0C-123DA2FE50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830C0D-4C3E-4278-81C5-0F796D65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FFFF"/>
                </a:solidFill>
              </a:rPr>
              <a:t>基于主机的入侵检测系统的特点：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7B4B46-DCC9-4811-BDEF-8CA754D1C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1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83F805-BCF3-45F0-AD1C-F7B642FC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FFFFFF"/>
                </a:solidFill>
              </a:rPr>
              <a:t>基于主机的入侵检测系统的特点：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3E2547-AC63-4250-BC84-025ED58388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6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DF3C3E-9D69-495B-8DFF-51192D04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基于主机的入侵检测系统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3E907F-E82F-445C-A617-59BD1BCDEE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6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38324F-7999-4552-985D-7783366D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基于主机的入侵检测系统的缺点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A7B48A-5BBC-40ED-8F7B-119C730F0E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4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1ED785-2BE5-4EA5-B4AB-E0D111EF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基于网络的入侵检测系统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A6803E-54F3-49CD-B224-5D33026A80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20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032F41-C2A7-42DB-BEFA-5FBF5441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基于网络的入侵检测系统结构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7C5BC2-0A4F-4379-81E4-B0003051CD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67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AF95F8-5C03-4AEC-99AE-715DC81B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基于网络的入侵检测系统结构</a:t>
            </a:r>
            <a:endParaRPr lang="zh-CN" altLang="en-US" b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09A2E2-4255-48C9-A1CA-FFEDB9D5C3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9AC998-A7AB-44DA-B087-0B255CA9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基于网络的入侵检测系统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BA3B02-5362-4757-B097-8809C442EA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FB355D-1FAC-4525-8521-6F02DC59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F20CEF-6EDA-4EA2-A9D2-E199705907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9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435A03-AFE3-4F69-AFA4-EE4BCBC3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基于网络的入侵检测系统的特性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B4AFA-4AD3-41C3-B884-C25D04000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09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786A5E-D819-4873-BC70-263F9DB7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基于网络的入侵检测系统的特性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0D54D9-867D-4465-82A1-90710DE332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5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7B15E0-9BEA-4068-AB73-60AE98B8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>
                <a:solidFill>
                  <a:srgbClr val="FFFFFF"/>
                </a:solidFill>
              </a:rPr>
              <a:t>IDS</a:t>
            </a:r>
            <a:r>
              <a:rPr lang="zh-CN" altLang="en-US" sz="4000" b="1">
                <a:solidFill>
                  <a:srgbClr val="FFFFFF"/>
                </a:solidFill>
              </a:rPr>
              <a:t>的响应策略</a:t>
            </a:r>
            <a:endParaRPr lang="zh-CN" altLang="en-US" sz="4000" b="1" dirty="0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29B36B-12E0-41CB-98B6-B278345EF8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11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301732-B217-451E-A437-FAA676F8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85C4A-413E-4EB0-9F77-DA7E0086DC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95"/>
    </mc:Choice>
    <mc:Fallback xmlns="">
      <p:transition spd="slow" advTm="15179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B6E97B-391D-4E39-A710-B4A4CA6F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典型入侵检测产品介绍</a:t>
            </a:r>
            <a:r>
              <a:rPr lang="en-US" altLang="zh-CN"/>
              <a:t>——Snort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88232-C5DC-46EB-AF15-A037D9D54F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15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98C998-DB1F-4F1F-92EC-1FA7DF85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典型入侵检测产品介绍</a:t>
            </a:r>
            <a:r>
              <a:rPr lang="en-US" altLang="zh-CN"/>
              <a:t>——Snort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F0C99B-4CC1-4469-9918-510B1092AA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73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C14485-B432-417D-8E76-EE582384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典型入侵检测产品介绍</a:t>
            </a:r>
            <a:r>
              <a:rPr lang="en-US" altLang="zh-CN"/>
              <a:t>——OSSEC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7A1BCD-1CC6-49AC-ADB4-468CFB823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1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84527E-BE79-4052-A5BD-309999BD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典型入侵检测产品介绍</a:t>
            </a:r>
            <a:r>
              <a:rPr lang="en-US" altLang="zh-CN" sz="2800"/>
              <a:t>——ISS RealSecure</a:t>
            </a: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8D6092-C19F-491F-8AAE-E9C41D6CD5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66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0DF562-5358-4D13-83A5-6B80C5A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典型入侵检测产品介绍</a:t>
            </a:r>
            <a:r>
              <a:rPr lang="en-US" altLang="zh-CN"/>
              <a:t>—— Watcher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7AB8E1-C42D-4861-9009-253DD8AAC9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A3F1D9-7107-40F7-A369-9DD03C9A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入侵防御系统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846A5C-BC21-43BA-9998-35163A7BD2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D2E8CA-D2F1-4EAA-8D39-DA2F9575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入侵检测系统概述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854839-AA7A-4C13-AC33-6796CD3E69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75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F69CB1-0DFE-40BE-BCB3-3605BFB6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D643FA-7C6C-46B3-96BC-05B1AD912B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7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298DA4-1FA5-4392-B991-112E8961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入侵检测系统概述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FE6518-0094-4B74-8CAC-DFFB84013A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3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BDF4A5-7F22-48FE-A463-9EC88F60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rgbClr val="FFFFFF"/>
                </a:solidFill>
              </a:rPr>
              <a:t>信息采集的来源</a:t>
            </a:r>
            <a:endParaRPr lang="zh-CN" altLang="en-US" sz="4000" dirty="0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705307-F448-407C-9E6B-4576D642E5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7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91CE05-FFA8-4B8B-980F-3333E1D0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rgbClr val="FFFFFF"/>
                </a:solidFill>
              </a:rPr>
              <a:t>信息分析</a:t>
            </a:r>
            <a:endParaRPr lang="zh-CN" altLang="en-US" sz="4000" dirty="0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BDCF7-5B11-4FF9-979F-1E5E6C5013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0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DE2F98-761C-4669-A6CE-2D04EC23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rgbClr val="FFFFFF"/>
                </a:solidFill>
              </a:rPr>
              <a:t>入侵检测性能关键参数</a:t>
            </a:r>
            <a:endParaRPr lang="zh-CN" altLang="en-US" sz="4000" dirty="0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038FD2-A0F9-44FD-AD33-784E18E88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93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62660D-EFA0-4881-9854-72F5B25A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入侵检测的分类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532E87-DBBC-4624-8FFE-A13323E592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96CBF3-228A-434D-8FFE-AA8168EE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入侵检测的分类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A8BC9E-CEBF-45C0-BA44-7C424E7DD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7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全屏显示(4:3)</PresentationFormat>
  <Paragraphs>28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Contents</vt:lpstr>
      <vt:lpstr>入侵检测系统概述</vt:lpstr>
      <vt:lpstr>入侵检测系统概述</vt:lpstr>
      <vt:lpstr>信息采集的来源</vt:lpstr>
      <vt:lpstr>信息分析</vt:lpstr>
      <vt:lpstr>入侵检测性能关键参数</vt:lpstr>
      <vt:lpstr>入侵检测的分类</vt:lpstr>
      <vt:lpstr>入侵检测的分类</vt:lpstr>
      <vt:lpstr>基于主机的入侵检测系统</vt:lpstr>
      <vt:lpstr>基于主机的入侵检测系统的结构</vt:lpstr>
      <vt:lpstr>基于主机的入侵检测系统的特点：</vt:lpstr>
      <vt:lpstr>基于主机的入侵检测系统的特点：</vt:lpstr>
      <vt:lpstr>基于主机的入侵检测系统</vt:lpstr>
      <vt:lpstr>基于主机的入侵检测系统的缺点</vt:lpstr>
      <vt:lpstr>基于网络的入侵检测系统</vt:lpstr>
      <vt:lpstr>基于网络的入侵检测系统结构</vt:lpstr>
      <vt:lpstr>基于网络的入侵检测系统结构</vt:lpstr>
      <vt:lpstr>基于网络的入侵检测系统</vt:lpstr>
      <vt:lpstr>基于网络的入侵检测系统的特性</vt:lpstr>
      <vt:lpstr>基于网络的入侵检测系统的特性</vt:lpstr>
      <vt:lpstr>IDS的响应策略</vt:lpstr>
      <vt:lpstr>PowerPoint 演示文稿</vt:lpstr>
      <vt:lpstr>典型入侵检测产品介绍——Snort</vt:lpstr>
      <vt:lpstr>典型入侵检测产品介绍——Snort</vt:lpstr>
      <vt:lpstr>典型入侵检测产品介绍——OSSEC</vt:lpstr>
      <vt:lpstr>典型入侵检测产品介绍——ISS RealSecure</vt:lpstr>
      <vt:lpstr>典型入侵检测产品介绍—— Watcher</vt:lpstr>
      <vt:lpstr>入侵防御系统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2019-11-01T06:10:19Z</dcterms:created>
  <dcterms:modified xsi:type="dcterms:W3CDTF">2019-11-01T06:10:19Z</dcterms:modified>
</cp:coreProperties>
</file>